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662D9-7A90-4BE0-9553-C8EC9DBD1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A2862C-2321-42FA-A75F-F0DD49E7E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F877B-DAC1-479D-8D80-A696D0C0E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D6C44-AA8A-4031-8166-A96F4B9B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E51F-E422-42AA-9EA6-73B41668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20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EE39E-C403-4968-9DBF-7571D8BB5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5C7FF-481C-4D85-9971-965B7C032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354CB-8657-46E6-8E0A-5E3DB1B1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A4AF2-0125-4A53-99C2-F111D8B6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E060D-8C18-421B-A714-112613D4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11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B1FEC3-9254-404F-BCF5-7B113B379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94635-82F6-44F9-BC67-94D40E308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B2F31-B113-43AC-9EA7-0C0E25923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EE547-54DB-4F66-BBBA-153444D8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084F4-CB0A-46B1-ACEB-396242A29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3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04462-3907-400A-8D2C-B62D5D312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3E6D2-0926-434B-9F5F-DF74D361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BBE5D-3E63-4A65-8F54-E3B95A1A0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5FB54-624E-4D81-B584-7344CE778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E63C4-B83C-4AD3-AFA7-DB90E82C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58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5F680-9B5D-4D9F-993E-DAD483ABF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99289-40B6-42A1-959F-932D5C4AF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C8402-AEBD-4C70-809B-07A3F1D9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7B65-415C-4973-ACA7-3B029891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53D3A-B13F-4D78-AFEC-B26D7F92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24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82C1F-3213-423F-ABF3-0B9CBB9B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EF676-5E4E-415D-8458-B5F4B63E1D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91632A-9DA2-4E1E-BD53-52F556B19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FDCBE-B2E3-43DD-848F-4B0D8D36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AB2F5D-5CCD-4D0B-9425-5F8F0C9F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408E0-5851-4D27-B4F8-BCC4A8A8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2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BFA3C-4F40-40B5-A4AD-34B7D42D5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DD610-FECA-47FF-972E-3C8E7F0ED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59D6F-BD74-4BA5-B8DD-A01DD64D1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2B413-4BCD-4206-A2D4-DC995A4A8D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4622AE-653C-46EB-B7C2-5D845BA07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C4F000-AEC6-4B68-B272-B74178B5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F97E37-4F7E-49C2-8CE9-93698BB8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1120EE-0E47-4F50-90A4-E14058463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97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0EB29-9C9B-44C6-9873-83A763A7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B69CDC-EC3E-474D-B32D-6C46EBAB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3F1F4-3ECF-45CA-8917-A35E9FBB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DF75DB-B7A6-4E99-92A2-F8F35181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31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42F82F-A011-4E59-A25A-10D89A1E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2092D9-7267-4DF7-80ED-AED75D14C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F603F3-338C-42DC-95FF-59B0A5C01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89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4EED0-E838-48BA-8628-B9FE230FD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60224-FAD7-4816-9E21-EF67753F9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F6672-54D1-44C9-A757-5EBB2C90A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B49AD-D48C-44B1-B332-BDF1C58A7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D890B6-DEE4-4B9D-9319-148E684E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3386A-CF94-43BB-A232-0BC27E0DC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0EC50-D804-474C-AD05-EEA7E8E1B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B5AD46-DF0C-4D4A-8920-EAC183EE0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0FA04-D324-4086-8606-614E6F129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C76EA-48A3-48E6-ACC9-34FEC9396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791A0-17EC-4B93-90AC-6C56D102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519F6-67FA-4891-97A3-D93183FF9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827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5BB4DB-AC69-4D6C-9C76-2D1C5CB48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CA5FE-8258-4B7F-AED1-6C6C7CFD8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1C1BE-F407-43BD-A013-B50419063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C6387-8B8A-4888-84C3-17A24670F780}" type="datetimeFigureOut">
              <a:rPr lang="en-GB" smtClean="0"/>
              <a:t>21/02/2022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63F49-F86C-42D0-8B9A-DB7F8D0F55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ABC5B-293A-4C99-BD33-7D0781405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6C43-D00B-4622-AD5A-B0A078521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427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DA0E5-7A85-4E56-897C-4E22D2FB1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4 practical formative assessment tips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80F9AF-4910-4F38-9078-60A085E855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F64B633C-D8C6-4279-8E1D-9EF4F61C4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63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5C492-8214-47DF-83E0-C4D23482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Mini whiteboard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1CE28-C3E9-4549-9CF9-F74A18CB0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fantastic tool for checking students’ understanding at any moment</a:t>
            </a:r>
          </a:p>
          <a:p>
            <a:r>
              <a:rPr lang="en-GB" dirty="0"/>
              <a:t>Use with low-stakes quizzes and hinge questions</a:t>
            </a: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E21AEFD-1BA0-4BF0-ACEF-96997E7F0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42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5AC91-79D2-4A99-838C-9A3CFCB7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Pen &amp; pencil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829EF-C809-4B3D-A0BE-D6B7431DD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Ask students to write down absolutely everything they know about a topic</a:t>
            </a:r>
          </a:p>
          <a:p>
            <a:r>
              <a:rPr lang="en-GB" dirty="0"/>
              <a:t>Use at the beginning of the topic and the start of lessons to check recall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E482C2D4-2FFF-42FB-85B3-96F046BBA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016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12D24-A731-4C0E-B116-B290C7707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Poll icon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E9266-F751-4771-9E53-8D18D4BC2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 high-tech with polls to ask multiple-choice questions with apps like </a:t>
            </a:r>
            <a:r>
              <a:rPr lang="en-GB" dirty="0" err="1"/>
              <a:t>Plikers</a:t>
            </a:r>
            <a:endParaRPr lang="en-GB" dirty="0"/>
          </a:p>
          <a:p>
            <a:r>
              <a:rPr lang="en-GB" dirty="0"/>
              <a:t>Use in class or for homework to help you see where you need to go next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018FF62-DA26-449E-8308-FD05A1174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943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B53E-F30B-4248-86A9-A1FE5FD5C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Post it note icons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DDFE4-10F6-4BEC-9544-7A74491DA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Begin and end class with a quick recall or instant feedback</a:t>
            </a:r>
          </a:p>
          <a:p>
            <a:r>
              <a:rPr lang="en-GB" dirty="0"/>
              <a:t>Use to address a specific question and tailor the lesson to their needs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0AE664A0-D888-4337-9FDF-FC31C8B3B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50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115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4 practical formative assessment tips</vt:lpstr>
      <vt:lpstr>Mini whiteboard icon</vt:lpstr>
      <vt:lpstr>Pen &amp; pencil icon</vt:lpstr>
      <vt:lpstr>Poll icon</vt:lpstr>
      <vt:lpstr>Post it note icons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practical formative assessment tips</dc:title>
  <dc:creator>Grace Evans</dc:creator>
  <cp:lastModifiedBy>Andrew Peill</cp:lastModifiedBy>
  <cp:revision>4</cp:revision>
  <dcterms:created xsi:type="dcterms:W3CDTF">2022-01-31T16:47:59Z</dcterms:created>
  <dcterms:modified xsi:type="dcterms:W3CDTF">2022-02-21T11:59:45Z</dcterms:modified>
</cp:coreProperties>
</file>